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5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89B3C1-3F60-A8D4-C4A9-67D838096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D63FC6-4EB0-AD05-B62E-B12D62E04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C4895F-2E31-9C8E-D9EF-D9AD0173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5B22FA-0946-2E5B-B926-9D3E8E23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05B840-554D-6426-33A9-59BFB0C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9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C21D3-98AB-F9A8-FA54-D0C3D49F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3A05A7-EB70-7B0C-C19D-713D45B9D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4CF4D6-55A8-E511-FDDF-3FCCB9788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29EC58-BE18-C0BB-B730-CAB56555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575D7-2F9B-BFFD-F479-71612EE7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89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2D8617-1E38-17D8-D160-A0B47E877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0BDA74-2649-479F-5894-647431610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6AF4B7-D7C5-179B-AF38-4E29856C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0B346-8F0B-7C3B-35AE-6668D85C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BA89B8-D824-5E8C-E732-0BD6013E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4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6268E-9CCA-3F43-2DD6-8BDF8C15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527065-9E4E-9571-D3CC-3A2149044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AEE6F2-BFE7-8B16-8D20-540EFE16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4A149A-8A14-0833-3612-ED91F55D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D1F691-BE98-98FB-8BBC-719E573B7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5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365C9-556D-A130-4B30-C16368380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0A2938-16DB-87E8-58F0-B063DF771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86109A-40E9-4AC6-7A14-8FAB8F31B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6FBA59-1CB7-3554-14A0-1D6903379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6BB4EF-54A8-A5A5-3F6E-2544345A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21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F11D5-711D-9B14-61E9-3E616EA1B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48672B-21EB-84DD-C81B-D2076AFD1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C25970-960F-FF7A-CD7E-121690674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DFE64D-4C42-F50B-BD83-7E154CB5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549DAE-785C-DBAA-6C20-A17D536A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61294A-1DC7-F45F-1637-A02A5AF1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0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6085F-735E-3D0B-069C-12C850D2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D30840-2E67-B297-E3C7-BBAA3240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8CD0FA-3C2D-EF1F-08D1-6CFBA2B43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3B67AA-BC10-837E-FED4-E584E8D95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9810E1-BCB3-CF20-9C87-27ED52F2B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ABCA52-2977-429B-561C-6475D235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7A912B-FED7-25FF-D24D-B91411C1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B106CF-75F1-1E14-4ABC-A31FDD443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B7E1F-170B-E7C7-5C2C-950ABA20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114EBF-7A4B-97A1-7418-A348F9921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A1FEC13-9CC6-A999-A3A9-45DDBF95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340757-E065-0E2E-0202-8CB7BB22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94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127FDC-C53B-9FD0-B907-FEEBBA001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40F526-9371-46E5-F0E8-F5D9DD19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A2C69A-397F-3917-05D9-A856110F5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B9CAD1-8E85-9347-4104-A4BF83F2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E6DBDD-CB7E-6991-8AB2-A23DF73C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051304-E179-BF94-3A05-9130027E8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E2FBBB-0F95-0184-8841-0D10B4E3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1E980C-420B-DD91-6D00-EF86E23A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8F7659-6F01-76E2-BDAB-A142FC27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2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A84E4-A7D0-E9DF-D2C9-37EE0C1AD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9A00FB-F974-E715-BEE4-A8DA64C56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DA8EE6-B9DE-0E82-8FB0-6DCA066A4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9F1A5E-28F7-B04A-6E60-F14238D3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E9E1DC-5F77-6B63-0C56-900D93F4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80FA09-2A44-1645-6293-0F590128F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9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5BCC4-3FF6-0F90-4F8E-28121771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35C0D7-5B81-9D76-BFAE-623FCB4EC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421D03-DA60-F8D1-FE87-B25EE9831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770119-3E58-4B0D-A112-95DB216C3D5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3D41D0-F27E-52DD-8416-9F39F6329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51A0DB-B0AE-B891-C981-4A0D72384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BFA308-A3B6-4737-B97D-B29C14028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13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4C9DB81-E8C0-08DD-4B3B-FB852F1B9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5930" y="2438823"/>
            <a:ext cx="9144000" cy="1511386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latin typeface="Arial Nova Cond" panose="020B0506020202020204" pitchFamily="34" charset="0"/>
                <a:cs typeface="Arial" panose="020B0604020202020204" pitchFamily="34" charset="0"/>
              </a:rPr>
              <a:t>TITLE</a:t>
            </a:r>
            <a:endParaRPr lang="ru-RU" sz="44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033671-CCB9-E30C-8D10-8FE5160DF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7952" y="5286168"/>
            <a:ext cx="7607808" cy="1368524"/>
          </a:xfrm>
        </p:spPr>
        <p:txBody>
          <a:bodyPr>
            <a:normAutofit/>
          </a:bodyPr>
          <a:lstStyle/>
          <a:p>
            <a:pPr algn="r"/>
            <a:r>
              <a:rPr lang="en-US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Surname, Name</a:t>
            </a:r>
            <a:r>
              <a:rPr lang="ru-RU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academic degree and title, </a:t>
            </a:r>
            <a:endParaRPr lang="ru-RU" b="1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Affiliation</a:t>
            </a:r>
            <a:r>
              <a:rPr lang="ru-RU" b="1" dirty="0">
                <a:solidFill>
                  <a:srgbClr val="000000"/>
                </a:solidFill>
                <a:latin typeface="Arial Nova Cond" panose="020B0506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en-US" b="1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City, Country</a:t>
            </a:r>
            <a:endParaRPr lang="ru-RU" sz="144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58D591-3906-CFC2-921A-7C3394832E2C}"/>
              </a:ext>
            </a:extLst>
          </p:cNvPr>
          <p:cNvSpPr txBox="1"/>
          <p:nvPr/>
        </p:nvSpPr>
        <p:spPr>
          <a:xfrm>
            <a:off x="310896" y="203308"/>
            <a:ext cx="114848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noProof="0" dirty="0">
                <a:solidFill>
                  <a:srgbClr val="C95115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THE CASPIAN REGION AT THE CROSSROADS OF EPOCHS AND CULTURES:</a:t>
            </a:r>
          </a:p>
          <a:p>
            <a:pPr algn="ctr"/>
            <a:r>
              <a:rPr lang="en-US" sz="2400" b="1" noProof="0" dirty="0">
                <a:solidFill>
                  <a:srgbClr val="C95115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CHALLENGES AND PROSPECTS OF THE SUSTAINABLE DEVELOPMENT PARADIGM</a:t>
            </a:r>
          </a:p>
          <a:p>
            <a:pPr algn="ctr"/>
            <a:r>
              <a:rPr lang="en-US" sz="2000" b="1" noProof="0" dirty="0">
                <a:solidFill>
                  <a:srgbClr val="00206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International Scientific and Educational Forum</a:t>
            </a:r>
          </a:p>
          <a:p>
            <a:pPr algn="ctr"/>
            <a:r>
              <a:rPr lang="en-US" sz="2000" b="1" noProof="0" dirty="0">
                <a:solidFill>
                  <a:srgbClr val="00206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September 22-26, 2025, Aktau, Kazakhstan</a:t>
            </a:r>
          </a:p>
        </p:txBody>
      </p:sp>
    </p:spTree>
    <p:extLst>
      <p:ext uri="{BB962C8B-B14F-4D97-AF65-F5344CB8AC3E}">
        <p14:creationId xmlns:p14="http://schemas.microsoft.com/office/powerpoint/2010/main" val="146541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3E6A00-9CD4-F7BE-DF59-67AB76C44056}"/>
              </a:ext>
            </a:extLst>
          </p:cNvPr>
          <p:cNvSpPr txBox="1"/>
          <p:nvPr/>
        </p:nvSpPr>
        <p:spPr>
          <a:xfrm>
            <a:off x="493776" y="507141"/>
            <a:ext cx="11338560" cy="199831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/>
            <a:r>
              <a:rPr lang="en-US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Abstract: </a:t>
            </a:r>
            <a:r>
              <a:rPr lang="en-US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abstract is one paragraph, 200 words. The abstract includes the general context of the article, relevance. Objective. Methods. Results. Conclusion. Future research directions. </a:t>
            </a:r>
            <a:endParaRPr lang="ru-RU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Keywords: </a:t>
            </a:r>
            <a:r>
              <a:rPr lang="en-US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5 keywords</a:t>
            </a:r>
            <a:endParaRPr lang="ru-RU" dirty="0">
              <a:latin typeface="Arial Nova Cond" panose="020B0506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A0A2C9-9FEE-B44D-5408-C47B5DEA0712}"/>
              </a:ext>
            </a:extLst>
          </p:cNvPr>
          <p:cNvSpPr txBox="1"/>
          <p:nvPr/>
        </p:nvSpPr>
        <p:spPr>
          <a:xfrm>
            <a:off x="423672" y="3865232"/>
            <a:ext cx="11344656" cy="974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spcAft>
                <a:spcPts val="400"/>
              </a:spcAft>
            </a:pPr>
            <a:r>
              <a:rPr lang="en-US" b="1" kern="10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</a:rPr>
              <a:t>Materials and methods</a:t>
            </a:r>
            <a:endParaRPr lang="ru-RU" b="1" kern="100" dirty="0">
              <a:solidFill>
                <a:srgbClr val="000000"/>
              </a:solidFill>
              <a:effectLst/>
              <a:latin typeface="Arial Nova Cond" panose="020B0506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US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Materials and methods must be disclosed in sufficient detail. Describe the main hypotheses and methods for testing them, indicators, equations</a:t>
            </a:r>
            <a:r>
              <a:rPr lang="en-US" kern="100" dirty="0">
                <a:latin typeface="Arial Nova Cond" panose="020B0506020202020204" pitchFamily="34" charset="0"/>
                <a:ea typeface="Aptos" panose="020B0004020202020204" pitchFamily="34" charset="0"/>
              </a:rPr>
              <a:t>.</a:t>
            </a:r>
            <a:endParaRPr lang="ru-RU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6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6B147-A732-29FA-ECB0-B0165345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>
                <a:solidFill>
                  <a:schemeClr val="tx2"/>
                </a:solidFill>
                <a:effectLst/>
                <a:latin typeface="Arial Nova Cond" panose="020B0506020202020204" pitchFamily="34" charset="0"/>
              </a:rPr>
              <a:t>Results and discussion</a:t>
            </a:r>
            <a:endParaRPr lang="en-US" sz="4000" kern="1200" dirty="0">
              <a:solidFill>
                <a:schemeClr val="tx2"/>
              </a:solidFill>
              <a:latin typeface="Arial Nova Cond" panose="020B0506020202020204" pitchFamily="34" charset="0"/>
            </a:endParaRPr>
          </a:p>
        </p:txBody>
      </p: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C79636F2-5944-49C9-7B3B-0C9B56EC9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6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991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2E2FC86-0901-3910-2F0D-4B7A157E2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321056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kern="1200" dirty="0">
                <a:solidFill>
                  <a:schemeClr val="tx2"/>
                </a:solidFill>
                <a:effectLst/>
                <a:latin typeface="Arial Nova Cond" panose="020B0506020202020204" pitchFamily="34" charset="0"/>
              </a:rPr>
              <a:t>Conclusion </a:t>
            </a:r>
            <a:br>
              <a:rPr lang="en-US" sz="5200" b="1" kern="1200" dirty="0">
                <a:solidFill>
                  <a:schemeClr val="tx2"/>
                </a:solidFill>
                <a:effectLst/>
                <a:latin typeface="Arial Nova Cond" panose="020B0506020202020204" pitchFamily="34" charset="0"/>
              </a:rPr>
            </a:br>
            <a:endParaRPr lang="en-US" sz="5200" kern="1200" dirty="0">
              <a:solidFill>
                <a:schemeClr val="tx2"/>
              </a:solidFill>
              <a:latin typeface="Arial Nova Cond" panose="020B0506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5946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Arial Nova Cond</vt:lpstr>
      <vt:lpstr>Тема Office</vt:lpstr>
      <vt:lpstr>TITLE</vt:lpstr>
      <vt:lpstr>Презентация PowerPoint</vt:lpstr>
      <vt:lpstr>Results and discussion</vt:lpstr>
      <vt:lpstr>Conclusion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IEconomKZ</dc:creator>
  <cp:lastModifiedBy>Farida Alzhanova</cp:lastModifiedBy>
  <cp:revision>9</cp:revision>
  <dcterms:created xsi:type="dcterms:W3CDTF">2025-02-19T03:02:15Z</dcterms:created>
  <dcterms:modified xsi:type="dcterms:W3CDTF">2025-02-27T18:03:29Z</dcterms:modified>
</cp:coreProperties>
</file>